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130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94B7-9930-4FBD-8CC7-1350812F9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BF2A8-CEBD-47C8-9E69-31D5ADE02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F9CEB-D51A-4E01-A1FC-E5D5B6C3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13BD1-8226-46E9-A724-2748C206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9380E-ADF6-4A37-8192-75A9451D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0979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BA85-E118-4EEE-9C6A-410EF3A2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7C9E68-E051-45A4-BDC6-EC4F58FB20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4258-37FC-496C-9723-0D76D252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AB472-2DC0-48B1-9238-216653518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7277F-304A-4526-8427-5B935AC85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9496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5C7DD3-5D12-4380-88C2-0413A0444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09B58-7C52-4E7C-8F15-24D275A613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16814-C8E9-4EB5-BEDE-795848175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ECD7C-7FD5-4D8C-B0E9-22167E07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F1B75-E568-43B6-927F-6579A0ECB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475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C1FD-63C2-4D3B-AED1-1AB979B36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18C62-56E7-499F-8031-9A26E3F6E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B46C5-9B59-435A-AA5D-450A20E9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CE292-94FF-430F-8146-970E53A20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8E5A3-C1CF-4B5D-9368-2F738CEF0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726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D7FB2-F90C-4408-B276-C237C0839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BC69A-EC29-44DC-9A9D-7169859E1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2C007-32FE-41F2-A24C-566D420F5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8FACA-8D5D-4079-B7FB-A848B2C60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E41D5-6780-4AA7-8F19-BFE1088B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613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10503-F338-4A6B-9CAC-7EBDD0C81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35568-6B28-472E-9ABA-2F0B81C23A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C602F-AA12-47EE-AC4D-602F082D9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7E807-046D-4E10-8E9B-E0A6EC52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CC601-420E-43CA-A722-AB2BA6CC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65A1D-5132-461B-8A83-F449043E3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7620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B4BF2-B03C-4E1B-86AC-C6E399E42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67FB9-2EED-45F2-A54E-B5EE18649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32658-5A8D-4F6D-A43C-6BC2074FB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7A9947-D9A4-44C5-93CF-B6553FE2B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AB8CAD-E0E4-42A1-9138-128C6F3A6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C533D4-8B8E-46FD-83DB-8772D6C9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DD53E-FBD7-48CC-9F2D-E0277600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1C7A6C-1126-4E42-9682-ED3A7D54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8387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B2999-8C29-45CD-A98F-FD1DF6347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0CC582-6D68-426B-9B87-59A405297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6AA1A-E384-4CE1-AD55-3F6CC7774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0C190-BCB5-4951-BEEE-13B8AB23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4748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41038-7538-4BB7-BDE6-54F4DC8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2F09C6-7552-4619-8941-FB366DACB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5C484-E134-44F1-B3B3-ED3C9A73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9957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8C9DA-9E2B-4860-A19D-96B2BE3E1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18EE6-6D34-4A67-B016-3BD6680E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4409A1-C327-41C3-92C1-C19A1DD82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BCC51-1C53-44A0-9A92-42C5EC125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EFDD7-8F78-4384-B3A7-AA6459A9F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48F83-548A-42B7-89C5-139D1AB04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8743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91522-50BE-48DF-B691-7B0A867F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5302A-5FAE-4733-B821-FE1707316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0F59F-F6D9-4A95-B223-9ED725C7F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76AED-F200-49DE-9CDF-57C5E4AA6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E0CAD-BDEB-4CE3-A071-34850FCF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853FB-F888-46AC-95B4-6D851C96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2498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3626B9-AB42-4FBE-85F3-5D9B79AE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803D4-27D5-4985-AF2A-5E7A3A0E3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B2F68-0B22-46BF-8AED-15E1326A16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B4984-340A-424C-B9CC-E9225CA61F30}" type="datetimeFigureOut">
              <a:rPr lang="nl-NL" smtClean="0"/>
              <a:t>22-11-2021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85627-0ABA-44CA-9399-82BA4EA2C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BDE50-E8F8-4CCC-B662-BD293AC38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B81B0-18D4-4BBF-9D44-36F75146291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9861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44">
            <a:extLst>
              <a:ext uri="{FF2B5EF4-FFF2-40B4-BE49-F238E27FC236}">
                <a16:creationId xmlns:a16="http://schemas.microsoft.com/office/drawing/2014/main" id="{EFD45C4E-6EA2-4FC0-87D3-18FD79C80E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6" name="Subtitle 45">
            <a:extLst>
              <a:ext uri="{FF2B5EF4-FFF2-40B4-BE49-F238E27FC236}">
                <a16:creationId xmlns:a16="http://schemas.microsoft.com/office/drawing/2014/main" id="{11947F87-EF01-4FDD-B0D4-B159228D76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DA283F-3C38-4811-9932-0E6964FB4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3443"/>
            <a:ext cx="12192000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63DF9A-DBD6-4FFA-A4AB-99EBDE3D4268}"/>
              </a:ext>
            </a:extLst>
          </p:cNvPr>
          <p:cNvCxnSpPr>
            <a:cxnSpLocks/>
          </p:cNvCxnSpPr>
          <p:nvPr/>
        </p:nvCxnSpPr>
        <p:spPr>
          <a:xfrm>
            <a:off x="671513" y="0"/>
            <a:ext cx="0" cy="6936581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42B330-C646-42F4-A244-2BE7B235E0E0}"/>
              </a:ext>
            </a:extLst>
          </p:cNvPr>
          <p:cNvCxnSpPr>
            <a:cxnSpLocks/>
          </p:cNvCxnSpPr>
          <p:nvPr/>
        </p:nvCxnSpPr>
        <p:spPr>
          <a:xfrm>
            <a:off x="0" y="730332"/>
            <a:ext cx="12273148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968703-9670-4370-8F06-9C73550C2837}"/>
              </a:ext>
            </a:extLst>
          </p:cNvPr>
          <p:cNvCxnSpPr>
            <a:cxnSpLocks/>
          </p:cNvCxnSpPr>
          <p:nvPr/>
        </p:nvCxnSpPr>
        <p:spPr>
          <a:xfrm flipH="1">
            <a:off x="1" y="516577"/>
            <a:ext cx="1227314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5C966B-7400-409F-8CE3-E4CA971B7207}"/>
              </a:ext>
            </a:extLst>
          </p:cNvPr>
          <p:cNvCxnSpPr>
            <a:cxnSpLocks/>
          </p:cNvCxnSpPr>
          <p:nvPr/>
        </p:nvCxnSpPr>
        <p:spPr>
          <a:xfrm flipH="1">
            <a:off x="-292924" y="2016827"/>
            <a:ext cx="1227314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FA1CF1-4FF0-4545-84E2-7F215771698A}"/>
              </a:ext>
            </a:extLst>
          </p:cNvPr>
          <p:cNvCxnSpPr>
            <a:cxnSpLocks/>
          </p:cNvCxnSpPr>
          <p:nvPr/>
        </p:nvCxnSpPr>
        <p:spPr>
          <a:xfrm flipH="1">
            <a:off x="-81147" y="5983185"/>
            <a:ext cx="1227314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03D5F5B-1C3F-4655-851E-82D5B91922A9}"/>
              </a:ext>
            </a:extLst>
          </p:cNvPr>
          <p:cNvCxnSpPr>
            <a:cxnSpLocks/>
          </p:cNvCxnSpPr>
          <p:nvPr/>
        </p:nvCxnSpPr>
        <p:spPr>
          <a:xfrm flipH="1">
            <a:off x="-81148" y="6541325"/>
            <a:ext cx="1227314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BCBCF93-9914-4946-9A86-091C8FFDA9F8}"/>
              </a:ext>
            </a:extLst>
          </p:cNvPr>
          <p:cNvCxnSpPr/>
          <p:nvPr/>
        </p:nvCxnSpPr>
        <p:spPr>
          <a:xfrm flipV="1">
            <a:off x="7065818" y="5983185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FC4E651-B463-4401-B8F9-29BB3B8C7B83}"/>
              </a:ext>
            </a:extLst>
          </p:cNvPr>
          <p:cNvCxnSpPr/>
          <p:nvPr/>
        </p:nvCxnSpPr>
        <p:spPr>
          <a:xfrm flipV="1">
            <a:off x="8340436" y="5983185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32B4FA3-6028-49B9-875E-37DCD89166E0}"/>
              </a:ext>
            </a:extLst>
          </p:cNvPr>
          <p:cNvCxnSpPr/>
          <p:nvPr/>
        </p:nvCxnSpPr>
        <p:spPr>
          <a:xfrm flipV="1">
            <a:off x="9177647" y="5981206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07518F1-3F56-47AE-86ED-9FDC25A155D9}"/>
              </a:ext>
            </a:extLst>
          </p:cNvPr>
          <p:cNvCxnSpPr/>
          <p:nvPr/>
        </p:nvCxnSpPr>
        <p:spPr>
          <a:xfrm flipV="1">
            <a:off x="10026732" y="5981205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43E79F-5E9B-442C-B728-5A385872C499}"/>
              </a:ext>
            </a:extLst>
          </p:cNvPr>
          <p:cNvCxnSpPr/>
          <p:nvPr/>
        </p:nvCxnSpPr>
        <p:spPr>
          <a:xfrm flipV="1">
            <a:off x="10774878" y="5981205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702B10A-F618-4325-8E2F-D5086832ADBC}"/>
              </a:ext>
            </a:extLst>
          </p:cNvPr>
          <p:cNvCxnSpPr/>
          <p:nvPr/>
        </p:nvCxnSpPr>
        <p:spPr>
          <a:xfrm flipV="1">
            <a:off x="11566009" y="5981204"/>
            <a:ext cx="0" cy="5601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A7FE34-29AA-4D6C-BC06-0B3CF6AE9597}"/>
              </a:ext>
            </a:extLst>
          </p:cNvPr>
          <p:cNvCxnSpPr>
            <a:cxnSpLocks/>
          </p:cNvCxnSpPr>
          <p:nvPr/>
        </p:nvCxnSpPr>
        <p:spPr>
          <a:xfrm>
            <a:off x="11630459" y="41672"/>
            <a:ext cx="0" cy="6936581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EFDF241-1127-40E9-82C6-F066CF7DC3A7}"/>
              </a:ext>
            </a:extLst>
          </p:cNvPr>
          <p:cNvSpPr/>
          <p:nvPr/>
        </p:nvSpPr>
        <p:spPr>
          <a:xfrm>
            <a:off x="6988629" y="5836722"/>
            <a:ext cx="4684813" cy="87283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235465B-DE2A-4FD7-868F-15654F705373}"/>
              </a:ext>
            </a:extLst>
          </p:cNvPr>
          <p:cNvSpPr/>
          <p:nvPr/>
        </p:nvSpPr>
        <p:spPr>
          <a:xfrm>
            <a:off x="418605" y="87286"/>
            <a:ext cx="2974769" cy="61007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6D89873-C5BC-4B09-830C-323F54FE1EFB}"/>
              </a:ext>
            </a:extLst>
          </p:cNvPr>
          <p:cNvCxnSpPr/>
          <p:nvPr/>
        </p:nvCxnSpPr>
        <p:spPr>
          <a:xfrm flipV="1">
            <a:off x="920338" y="-28842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6FA8C82-C1AC-4537-BD34-09B042CDB9F8}"/>
              </a:ext>
            </a:extLst>
          </p:cNvPr>
          <p:cNvCxnSpPr/>
          <p:nvPr/>
        </p:nvCxnSpPr>
        <p:spPr>
          <a:xfrm flipV="1">
            <a:off x="1304306" y="-28842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26CF885-0C76-4F02-AA5B-247DF814FD01}"/>
              </a:ext>
            </a:extLst>
          </p:cNvPr>
          <p:cNvCxnSpPr/>
          <p:nvPr/>
        </p:nvCxnSpPr>
        <p:spPr>
          <a:xfrm flipV="1">
            <a:off x="1905990" y="-28842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A07107C-1AC9-4080-9A55-B0AD9B363A5C}"/>
              </a:ext>
            </a:extLst>
          </p:cNvPr>
          <p:cNvCxnSpPr/>
          <p:nvPr/>
        </p:nvCxnSpPr>
        <p:spPr>
          <a:xfrm flipV="1">
            <a:off x="2535382" y="-28842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D3E7D04-BCE4-4980-8037-25A4E34431EA}"/>
              </a:ext>
            </a:extLst>
          </p:cNvPr>
          <p:cNvCxnSpPr/>
          <p:nvPr/>
        </p:nvCxnSpPr>
        <p:spPr>
          <a:xfrm flipV="1">
            <a:off x="3283527" y="-28842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62C633F-953D-4597-9C73-9448B930E537}"/>
              </a:ext>
            </a:extLst>
          </p:cNvPr>
          <p:cNvCxnSpPr>
            <a:cxnSpLocks/>
          </p:cNvCxnSpPr>
          <p:nvPr/>
        </p:nvCxnSpPr>
        <p:spPr>
          <a:xfrm flipH="1">
            <a:off x="368273" y="126404"/>
            <a:ext cx="1227314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057BE0C-6F6F-4D06-86E5-D23DD6BBA3EE}"/>
              </a:ext>
            </a:extLst>
          </p:cNvPr>
          <p:cNvCxnSpPr/>
          <p:nvPr/>
        </p:nvCxnSpPr>
        <p:spPr>
          <a:xfrm flipV="1">
            <a:off x="8809182" y="-28843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209FF20-7D52-49EC-AAC8-89554E21E3D1}"/>
              </a:ext>
            </a:extLst>
          </p:cNvPr>
          <p:cNvCxnSpPr/>
          <p:nvPr/>
        </p:nvCxnSpPr>
        <p:spPr>
          <a:xfrm flipV="1">
            <a:off x="9505142" y="-28843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EBA46AE-62AE-4122-BA44-4482EA31678A}"/>
              </a:ext>
            </a:extLst>
          </p:cNvPr>
          <p:cNvCxnSpPr/>
          <p:nvPr/>
        </p:nvCxnSpPr>
        <p:spPr>
          <a:xfrm flipV="1">
            <a:off x="10175702" y="-28843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8931C47-3B14-4A8D-8983-85EC368A01CD}"/>
              </a:ext>
            </a:extLst>
          </p:cNvPr>
          <p:cNvCxnSpPr/>
          <p:nvPr/>
        </p:nvCxnSpPr>
        <p:spPr>
          <a:xfrm flipV="1">
            <a:off x="10968182" y="-28843"/>
            <a:ext cx="0" cy="54541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9D679D6-8AFE-4E3F-9AB4-4F33AFF65C19}"/>
              </a:ext>
            </a:extLst>
          </p:cNvPr>
          <p:cNvSpPr/>
          <p:nvPr/>
        </p:nvSpPr>
        <p:spPr>
          <a:xfrm>
            <a:off x="8698673" y="13977"/>
            <a:ext cx="2974769" cy="61007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ECA06FC-F244-4DD9-9F20-D258146A74CD}"/>
              </a:ext>
            </a:extLst>
          </p:cNvPr>
          <p:cNvSpPr txBox="1"/>
          <p:nvPr/>
        </p:nvSpPr>
        <p:spPr>
          <a:xfrm>
            <a:off x="2686857" y="2683933"/>
            <a:ext cx="538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 </a:t>
            </a:r>
            <a:r>
              <a:rPr lang="en-US" dirty="0" err="1">
                <a:solidFill>
                  <a:schemeClr val="bg1"/>
                </a:solidFill>
              </a:rPr>
              <a:t>contraxt</a:t>
            </a:r>
            <a:r>
              <a:rPr lang="en-US" dirty="0">
                <a:solidFill>
                  <a:schemeClr val="bg1"/>
                </a:solidFill>
              </a:rPr>
              <a:t> is heel </a:t>
            </a:r>
            <a:r>
              <a:rPr lang="en-US" dirty="0" err="1">
                <a:solidFill>
                  <a:schemeClr val="bg1"/>
                </a:solidFill>
              </a:rPr>
              <a:t>goed</a:t>
            </a: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665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5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van Ling</dc:creator>
  <cp:lastModifiedBy>Dylan van Ling</cp:lastModifiedBy>
  <cp:revision>1</cp:revision>
  <dcterms:created xsi:type="dcterms:W3CDTF">2021-11-22T13:29:24Z</dcterms:created>
  <dcterms:modified xsi:type="dcterms:W3CDTF">2021-11-22T14:03:14Z</dcterms:modified>
</cp:coreProperties>
</file>

<file path=docProps/thumbnail.jpeg>
</file>